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71" r:id="rId6"/>
    <p:sldId id="268" r:id="rId7"/>
    <p:sldId id="269" r:id="rId8"/>
    <p:sldId id="270" r:id="rId9"/>
    <p:sldId id="272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A1815-9E4F-43EC-A3E7-4C3454DCF225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2A2C-8589-423C-AA09-022D2A85F5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93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A1815-9E4F-43EC-A3E7-4C3454DCF225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2A2C-8589-423C-AA09-022D2A85F5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17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A1815-9E4F-43EC-A3E7-4C3454DCF225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2A2C-8589-423C-AA09-022D2A85F5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779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A1815-9E4F-43EC-A3E7-4C3454DCF225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2A2C-8589-423C-AA09-022D2A85F5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004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A1815-9E4F-43EC-A3E7-4C3454DCF225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2A2C-8589-423C-AA09-022D2A85F5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48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A1815-9E4F-43EC-A3E7-4C3454DCF225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2A2C-8589-423C-AA09-022D2A85F5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17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A1815-9E4F-43EC-A3E7-4C3454DCF225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2A2C-8589-423C-AA09-022D2A85F5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0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A1815-9E4F-43EC-A3E7-4C3454DCF225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2A2C-8589-423C-AA09-022D2A85F5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301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A1815-9E4F-43EC-A3E7-4C3454DCF225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2A2C-8589-423C-AA09-022D2A85F5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293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A1815-9E4F-43EC-A3E7-4C3454DCF225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2A2C-8589-423C-AA09-022D2A85F5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579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A1815-9E4F-43EC-A3E7-4C3454DCF225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2A2C-8589-423C-AA09-022D2A85F5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39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A1815-9E4F-43EC-A3E7-4C3454DCF225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D2A2C-8589-423C-AA09-022D2A85F5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7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s://i.pinimg.com/originals/cd/79/a1/cd79a19002745990d3e08fb4315be2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</p:spPr>
      </p:pic>
      <p:sp>
        <p:nvSpPr>
          <p:cNvPr id="12" name="WordArt 17"/>
          <p:cNvSpPr>
            <a:spLocks noChangeArrowheads="1" noChangeShapeType="1" noTextEdit="1"/>
          </p:cNvSpPr>
          <p:nvPr/>
        </p:nvSpPr>
        <p:spPr bwMode="auto">
          <a:xfrm>
            <a:off x="914400" y="381000"/>
            <a:ext cx="73914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381"/>
              </a:avLst>
            </a:prstTxWarp>
          </a:bodyPr>
          <a:lstStyle/>
          <a:p>
            <a:pPr algn="ctr"/>
            <a:r>
              <a:rPr lang="vi-VN" sz="800" b="1" kern="10" dirty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TRƯỜNG MẦM NON HOA </a:t>
            </a:r>
            <a:r>
              <a:rPr lang="vi-VN" sz="8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QUỲNH</a:t>
            </a:r>
            <a:endParaRPr lang="en-US" sz="800" b="1" kern="10" dirty="0" smtClean="0">
              <a:ln w="9525">
                <a:noFill/>
                <a:round/>
                <a:headEnd/>
                <a:tailEnd/>
              </a:ln>
              <a:solidFill>
                <a:srgbClr val="0000CC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8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Lớp</a:t>
            </a:r>
            <a:r>
              <a:rPr lang="en-US" sz="8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lang="en-US" sz="8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Mầm</a:t>
            </a:r>
            <a:r>
              <a:rPr lang="en-US" sz="8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latin typeface="Times New Roman"/>
                <a:cs typeface="Times New Roman"/>
              </a:rPr>
              <a:t> 1</a:t>
            </a:r>
            <a:endParaRPr lang="en-US" sz="300" b="1" kern="10" dirty="0">
              <a:ln w="9525">
                <a:noFill/>
                <a:round/>
                <a:headEnd/>
                <a:tailEnd/>
              </a:ln>
              <a:solidFill>
                <a:srgbClr val="0000CC"/>
              </a:solidFill>
              <a:latin typeface="Times New Roman"/>
              <a:cs typeface="Times New Roman"/>
            </a:endParaRPr>
          </a:p>
        </p:txBody>
      </p:sp>
      <p:sp>
        <p:nvSpPr>
          <p:cNvPr id="1035" name="WordArt 11"/>
          <p:cNvSpPr>
            <a:spLocks noChangeArrowheads="1" noChangeShapeType="1" noTextEdit="1"/>
          </p:cNvSpPr>
          <p:nvPr/>
        </p:nvSpPr>
        <p:spPr bwMode="auto">
          <a:xfrm>
            <a:off x="1295400" y="2362201"/>
            <a:ext cx="64008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235"/>
              </a:avLst>
            </a:prstTxWarp>
          </a:bodyPr>
          <a:lstStyle/>
          <a:p>
            <a:pPr algn="ctr" rtl="0"/>
            <a:r>
              <a:rPr lang="en-US" sz="300" b="1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Times New Roman"/>
                <a:cs typeface="Times New Roman"/>
              </a:rPr>
              <a:t>GIÁO ÁN PHÁT TRIỂN NGÔN NGỮ: </a:t>
            </a:r>
          </a:p>
          <a:p>
            <a:pPr algn="ctr" rtl="0"/>
            <a:endParaRPr lang="en-US" sz="300" b="1" kern="10" dirty="0" smtClean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 rtl="0"/>
            <a:r>
              <a:rPr lang="en-US" sz="3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GẤU CON BỊ ĐAU RĂNG</a:t>
            </a:r>
          </a:p>
          <a:p>
            <a:pPr algn="ctr" rtl="0"/>
            <a:r>
              <a:rPr lang="en-US" sz="3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GV: </a:t>
            </a:r>
            <a:r>
              <a:rPr lang="en-US" sz="3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Lưu</a:t>
            </a:r>
            <a:r>
              <a:rPr lang="en-US" sz="3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Thị</a:t>
            </a:r>
            <a:r>
              <a:rPr lang="en-US" sz="3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Bích</a:t>
            </a:r>
            <a:r>
              <a:rPr lang="en-US" sz="3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Thuận</a:t>
            </a:r>
            <a:endParaRPr lang="en-US" sz="300" b="1" kern="10" dirty="0" smtClean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 rtl="0"/>
            <a:endParaRPr lang="en-US" sz="300" b="1" kern="10" spc="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/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áº¿t quáº£ hÃ¬nh áº£nh cho khung hÃ¬nh powerpoint cua pintere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ình nền thiết kế giáo án điện tử Powerpoint Background image present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r>
              <a:rPr lang="en-US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en-US" sz="3600" dirty="0"/>
          </a:p>
        </p:txBody>
      </p:sp>
      <p:sp>
        <p:nvSpPr>
          <p:cNvPr id="2" name="Rectangle 1"/>
          <p:cNvSpPr/>
          <p:nvPr/>
        </p:nvSpPr>
        <p:spPr>
          <a:xfrm>
            <a:off x="819992" y="478406"/>
            <a:ext cx="8077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I.Mục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cầu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Gấu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răng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II.Phương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Gấu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con,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gấu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Powipoint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Gấu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”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ình nền Powerpoint đơn giản tinh tế dễ thương mở đầu sli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066800"/>
            <a:ext cx="9144000" cy="79248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533400" y="533400"/>
            <a:ext cx="777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 1: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poiwpoi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rời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gấu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gấu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răng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Free Business PowerPoint Swirling Backgrounds | Free Animated PowerPoint Backgrounds/Wallpapers Download - PPT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1981200" y="381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143000" y="381000"/>
            <a:ext cx="5715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u="sng" dirty="0">
                <a:latin typeface="+mj-lt"/>
              </a:rPr>
              <a:t>Hoạt động 2:</a:t>
            </a:r>
          </a:p>
          <a:p>
            <a:r>
              <a:rPr lang="vi-VN" sz="3200" dirty="0">
                <a:latin typeface="+mj-lt"/>
              </a:rPr>
              <a:t>- Trẻ chọn nhân vật và kết nhóm theo nhân vật </a:t>
            </a:r>
          </a:p>
          <a:p>
            <a:r>
              <a:rPr lang="vi-VN" sz="3200" dirty="0">
                <a:latin typeface="+mj-lt"/>
              </a:rPr>
              <a:t>- Trẻ chưa biết : cô đến từng nhóm và gợi trẻ kể lại một vài tình tiết của chuyện</a:t>
            </a:r>
          </a:p>
          <a:p>
            <a:r>
              <a:rPr lang="vi-VN" sz="3200" dirty="0">
                <a:latin typeface="+mj-lt"/>
              </a:rPr>
              <a:t>- Trẻ đã biết: Trẻ tự kể theo tình tiết của câu chuyện ( cô quan sát giúp đỡ trẻ khi cần)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TRANH TRUYEN 3 TUOI\gau con bi dau rang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32" y="304800"/>
            <a:ext cx="8361967" cy="6263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7213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TRANH TRUYEN 3 TUOI\gau con bi dau rang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13" y="304800"/>
            <a:ext cx="8545287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531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TRANH TRUYEN 3 TUOI\gau con bi dau rang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65" y="381000"/>
            <a:ext cx="8260235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8323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TRANH TRUYEN 3 TUOI\gau con bi dau rang\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57" y="533400"/>
            <a:ext cx="8273143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4028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TRANH TRUYEN 3 TUOI\gau con bi dau rang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85" y="304800"/>
            <a:ext cx="8300357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2146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201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MẦM NON HOA QUỲNH PHÁT TRIỂN NGÔN NGỮ</dc:title>
  <dc:creator>HOAQUYNH16</dc:creator>
  <cp:lastModifiedBy>ADMIN</cp:lastModifiedBy>
  <cp:revision>25</cp:revision>
  <dcterms:created xsi:type="dcterms:W3CDTF">2019-09-16T06:05:08Z</dcterms:created>
  <dcterms:modified xsi:type="dcterms:W3CDTF">2021-05-14T02:23:25Z</dcterms:modified>
</cp:coreProperties>
</file>